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F9C18-DEC3-44DC-943E-7B2ADBC0D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3649960-D166-446C-A08A-F6A4E0D72E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74CD6AE-679A-4FF2-8A7B-A14AD5B74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B5CEED9-630C-4148-BB2A-8DB6F78C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92385B1-37CE-4F74-BB67-CD1CE80B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65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C8930-516D-4BEB-AB8D-D912FAFD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6F976FB-A706-4431-A8E2-D3ADF68B4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B29643D-B487-4148-BB1C-6F2497E5F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51566F2-D072-440B-8F36-01D9A816E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2667D7E-B562-4563-A839-DB9BBCDEE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0277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3A8D7-0968-41AF-8A31-F8E99EF26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D1CB9F7-9831-46D0-AF13-09D9347EB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C229754-97BB-4383-9AC6-B4ECD4065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DF69FC2-92F8-4C50-8DF0-D4B96CFF0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465EE22-6F41-45A0-A3A5-7155B6102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054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90BBD-5E9F-4212-973C-971289579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1CBAD12-ECE2-467E-AF21-B73CD4BEA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E0F3D4E-08B1-4F55-939A-7E3FDC55F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AB6365C-FD9B-480E-8EED-DC0D96737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883DBE4-DD66-4AFE-99DE-BB2CBCE8F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39F3780-ADCD-4AA5-A8B6-B1E872E4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6471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A88C2-FC9D-4F7D-9738-C55784603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643EB8D-B0CD-4773-AAA4-A7D151F9A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ABFCC76-71F1-4F66-8B64-487AD7E47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7988B85-B6AF-498D-8D18-5227D295F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BD3E3C9-E8BA-49B2-82C3-AC971A6782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3407D80-A94F-4DCB-BBAF-AF7D9AC2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C9E773BA-7B3A-4450-B54F-4524B9800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963933D8-1BF5-41C5-A085-060B5AA90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324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D55A6-70DD-4791-8A5E-ADC8EAEE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8D5942AF-F3D0-4897-9F6A-829188A40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5C0C84B-AA90-4913-ACBD-C1E6F1D8B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5E263884-0728-4BC4-B67A-4084B4C06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262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339F70F3-7E70-4A99-AD40-5EBBAA3FB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D50B4F6D-2542-44AB-A787-E53092B24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24426DD-2DC2-4170-897E-38B32516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785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D980-600B-4763-B116-EA38CC563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597DC26-5484-4026-BCC2-48BB560FD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6165939-D9C5-4106-8110-A0E345883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6B6C414-B101-4902-8D21-0E6CD409F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6D99B6A-7523-4196-8165-8E5A28938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5BFD14E-4C57-424C-8E79-4D889884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3929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C0C5A-F56F-4069-8B28-78DC281A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E617C7ED-0D84-4C06-B5E6-44CB24E32D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06889AD-AC93-4634-BD6C-1B6F8B675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D825818-AA9B-43DF-A995-16CB094A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B07D1FC-8E28-4AE4-AE48-FDADCBF3A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2C82866-14AD-4BE0-898B-B8FB60517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670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BA4A2-2957-40FC-A351-535D0BB76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E1BB43E-F02F-4474-9F87-CA72032F1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6323AD3-385A-4BA9-9944-393EA90A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C7FDF6D-3154-409B-9E43-898BA6DC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85657E0-6564-4A0E-BB4C-B2906C263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053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849194E7-C4CE-43F0-9F6A-4409799A1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E650D12-F484-4191-8A24-15E11A7E8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4947F1-8650-45EE-8E92-538B1FCF1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43EE4CD-65FE-4CA0-AEA8-ED6EE7D37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A47FF96-3BEA-4344-BF83-784D3765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0091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38462AE-DD38-470F-B687-0F44A7E34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6F3DFBB-07E4-47FE-A663-C9CCE17C2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A46F2FD-751A-453B-8546-B0CBC046B6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42C98BB-5D63-4555-A207-2D2A9EA53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ED1E7FA-38E3-429A-989C-994068ED0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9427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rigorieva.galuna@gmail.com" TargetMode="External"/><Relationship Id="rId2" Type="http://schemas.openxmlformats.org/officeDocument/2006/relationships/hyperlink" Target="mailto:sokolovska300870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4A7B5-94DE-4C44-9ED4-F421EA214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27969"/>
            <a:ext cx="9144000" cy="259228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uk-UA" sz="1800" b="1" u="sng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ОБ’ЄДНАННЯ СПІВВЛАСНИКІВ БАГАТОКВАРТИРНОГО БУДИНКУ                                       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«Проспект Героїв Нетішин», Ідентифікаційний код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45350921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uk-UA" sz="1800" b="1" dirty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Хмельницька обл. м. Нетішин, проспект Героїв України 9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Р/р № UA 933052990000026008046013700   АТ КБ  «Приватбанк»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0976458125; e-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sokolovska300870@gmail.com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0673831930; e-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grigorieva.galuna@gmail.com</a:t>
            </a:r>
            <a:r>
              <a:rPr lang="uk-UA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5C2AA21-CEE2-412C-B580-96F214445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56264"/>
            <a:ext cx="9144000" cy="2301536"/>
          </a:xfrm>
        </p:spPr>
        <p:txBody>
          <a:bodyPr>
            <a:normAutofit lnSpcReduction="10000"/>
          </a:bodyPr>
          <a:lstStyle/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ЗВІТ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0200"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використання коштів на проведення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Капітального ремонту (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комплексуремонтно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-будівельних робіт), який передбачає заміну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застарілих вікон на металопластикові в місцях загального користування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житловому будинку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межах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«Програми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міської територіальної громади на 2024-2025 роки»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66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27D1B-D1E0-4D98-9758-ABBBA282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5 червня 2025 року  Комісія з відбору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«Програмою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міської територіальної громади на 2024-2025 роки» розглянула заявку та прийняла рішення  профінансувати виконання 60% вартості проекту: «Заміна вікон в місцях загального користування».</a:t>
            </a:r>
            <a:endParaRPr lang="uk-UA" b="1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019EE3A-E0A6-4DD4-A0BB-BC84A8428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Кошти освоєні в повному обсязі  на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Капітального ремонту (комплексу ремонтно-будівельних робіт), який передбачає заміну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застарілих вікон на металопластикові в місцях загального користування, у зв'язку з їх фізичною зношеністю та руйнуванням,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 «Програми співфінансування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проєктів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Нетішинської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міської територіальної громади на 2024-2025 роки» у наступному співвідношенні:</a:t>
            </a:r>
          </a:p>
          <a:p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Бюджет міста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60%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334892,20 грн.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(триста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тридцять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чотири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тисячі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вісімсот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дев’яносто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дві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гривні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20 коп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)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ОСББ «Проспект Героїв Нетішин»  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40%</a:t>
            </a:r>
            <a:r>
              <a:rPr lang="uk-UA" sz="1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223261,46 грн.(двісті двадцять три тисячі двісті шістдесят одна гривня, 46 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Загальна вартість 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558153, 67грн.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П’ятсот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п’ятдесят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вісім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тисяч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п’ятдесят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67 коп.),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7397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E9F52E-B479-4F5C-8F4C-2F6AD35C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                                ФОТО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37918F9-58AF-4B62-9894-D673EB6383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DA14573-4782-41E8-B950-9E1FE729B6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5" name="Місце для вмісту 14">
            <a:extLst>
              <a:ext uri="{FF2B5EF4-FFF2-40B4-BE49-F238E27FC236}">
                <a16:creationId xmlns:a16="http://schemas.microsoft.com/office/drawing/2014/main" id="{B52E2C40-A17B-4E31-B7B7-7EA114AA0F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61" y="2505075"/>
            <a:ext cx="2763441" cy="3684588"/>
          </a:xfrm>
        </p:spPr>
      </p:pic>
      <p:pic>
        <p:nvPicPr>
          <p:cNvPr id="19" name="Місце для вмісту 18">
            <a:extLst>
              <a:ext uri="{FF2B5EF4-FFF2-40B4-BE49-F238E27FC236}">
                <a16:creationId xmlns:a16="http://schemas.microsoft.com/office/drawing/2014/main" id="{900C5A75-A919-46FD-8A71-AA6F512FEEA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73" y="2505075"/>
            <a:ext cx="2763441" cy="3684588"/>
          </a:xfrm>
        </p:spPr>
      </p:pic>
    </p:spTree>
    <p:extLst>
      <p:ext uri="{BB962C8B-B14F-4D97-AF65-F5344CB8AC3E}">
        <p14:creationId xmlns:p14="http://schemas.microsoft.com/office/powerpoint/2010/main" val="2303185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F02960-4FA2-441B-A671-55B64A4B9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                                ФОТО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BB1F54B-2677-4A0B-988E-317790845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CAB979C3-EE4B-406C-A233-025D556DE1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61" y="2505075"/>
            <a:ext cx="2763441" cy="3684588"/>
          </a:xfr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7D6DC6CA-9167-4040-83F5-07CF38F9B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0" name="Місце для вмісту 9">
            <a:extLst>
              <a:ext uri="{FF2B5EF4-FFF2-40B4-BE49-F238E27FC236}">
                <a16:creationId xmlns:a16="http://schemas.microsoft.com/office/drawing/2014/main" id="{3AC6A911-EFC0-4B56-A733-EFBCE2CB4BF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</p:spTree>
    <p:extLst>
      <p:ext uri="{BB962C8B-B14F-4D97-AF65-F5344CB8AC3E}">
        <p14:creationId xmlns:p14="http://schemas.microsoft.com/office/powerpoint/2010/main" val="1882079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EB268-3C51-4317-BFA0-E39351CE3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                              ФОТО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A0C66B2-AD0C-470C-9D85-A6F412435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56EF8399-1860-4ADE-AA5D-D706CCA24A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6" name="Місце для вмісту 15">
            <a:extLst>
              <a:ext uri="{FF2B5EF4-FFF2-40B4-BE49-F238E27FC236}">
                <a16:creationId xmlns:a16="http://schemas.microsoft.com/office/drawing/2014/main" id="{08AD9A05-FAA1-4399-9B2D-0EDAD01FEB7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pic>
        <p:nvPicPr>
          <p:cNvPr id="32" name="Місце для вмісту 31">
            <a:extLst>
              <a:ext uri="{FF2B5EF4-FFF2-40B4-BE49-F238E27FC236}">
                <a16:creationId xmlns:a16="http://schemas.microsoft.com/office/drawing/2014/main" id="{A9D953B0-4770-42A0-83B3-BB914FD30C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89" y="2505075"/>
            <a:ext cx="4912784" cy="3684588"/>
          </a:xfrm>
        </p:spPr>
      </p:pic>
    </p:spTree>
    <p:extLst>
      <p:ext uri="{BB962C8B-B14F-4D97-AF65-F5344CB8AC3E}">
        <p14:creationId xmlns:p14="http://schemas.microsoft.com/office/powerpoint/2010/main" val="17777649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311</Words>
  <Application>Microsoft Office PowerPoint</Application>
  <PresentationFormat>Широкий екран</PresentationFormat>
  <Paragraphs>18</Paragraphs>
  <Slides>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Times New Roman</vt:lpstr>
      <vt:lpstr>Тема Office</vt:lpstr>
      <vt:lpstr>ОБ’ЄДНАННЯ СПІВВЛАСНИКІВ БАГАТОКВАРТИРНОГО БУДИНКУ                                       «Проспект Героїв Нетішин», Ідентифікаційний код 45350921,  Хмельницька обл. м. Нетішин, проспект Героїв України 9 Р/р № UA 933052990000026008046013700   АТ КБ  «Приватбанк» тел. 0976458125; e-mail: sokolovska300870@gmail.com   тел. 0673831930; e-mail: grigorieva.galuna@gmail.com  </vt:lpstr>
      <vt:lpstr>   5 червня 2025 року  Комісія з відбору проєктів за «Програмою співфінансування проєктів у сфері капітальних ремонтів житлового фонду та благоустрою Нетішинської міської територіальної громади на 2024-2025 роки» розглянула заявку та прийняла рішення  профінансувати виконання 60% вартості проекту: «Заміна вікон в місцях загального користування».</vt:lpstr>
      <vt:lpstr>                                    ФОТО</vt:lpstr>
      <vt:lpstr>                                    ФОТО</vt:lpstr>
      <vt:lpstr>                                  ФОТО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ОБ’ЄДНАННЯ СПІВВЛАСНИКІВ БАГАТОКВАРТИРНОГО БУДИНКУ         «Проспект Героїв Нетішин», Ідентифікаційний код 45350921,  Хмельницька обл. м. Нетішин, проспект Героїв України 9 Р/р № UA 933052990000026008046013700   АТ КБ  «Приватбанк» тел. 0976458125; e-mail: sokolovska300870@gmail.com   тел. 0673831930; e-mail: grigorieva.galuna@gmail.com  </dc:title>
  <dc:creator>grigorieva.galuna@gmail.com</dc:creator>
  <cp:lastModifiedBy>grigorieva.galuna@gmail.com</cp:lastModifiedBy>
  <cp:revision>6</cp:revision>
  <dcterms:created xsi:type="dcterms:W3CDTF">2025-11-29T09:06:47Z</dcterms:created>
  <dcterms:modified xsi:type="dcterms:W3CDTF">2025-11-29T10:19:22Z</dcterms:modified>
</cp:coreProperties>
</file>